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72" r:id="rId3"/>
  </p:sldMasterIdLst>
  <p:notesMasterIdLst>
    <p:notesMasterId r:id="rId19"/>
  </p:notesMasterIdLst>
  <p:sldIdLst>
    <p:sldId id="256" r:id="rId4"/>
    <p:sldId id="286" r:id="rId5"/>
    <p:sldId id="279" r:id="rId6"/>
    <p:sldId id="287" r:id="rId7"/>
    <p:sldId id="278" r:id="rId8"/>
    <p:sldId id="280" r:id="rId9"/>
    <p:sldId id="288" r:id="rId10"/>
    <p:sldId id="284" r:id="rId11"/>
    <p:sldId id="282" r:id="rId12"/>
    <p:sldId id="283" r:id="rId13"/>
    <p:sldId id="273" r:id="rId14"/>
    <p:sldId id="281" r:id="rId15"/>
    <p:sldId id="285" r:id="rId16"/>
    <p:sldId id="275" r:id="rId17"/>
    <p:sldId id="266" r:id="rId18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나눔바른고딕" panose="020B0600000101010101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321C"/>
    <a:srgbClr val="715A38"/>
    <a:srgbClr val="F3DDBE"/>
    <a:srgbClr val="201A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77172" autoAdjust="0"/>
  </p:normalViewPr>
  <p:slideViewPr>
    <p:cSldViewPr>
      <p:cViewPr varScale="1">
        <p:scale>
          <a:sx n="90" d="100"/>
          <a:sy n="90" d="100"/>
        </p:scale>
        <p:origin x="2419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B7D8C-8A65-4822-B0B3-01D530E89530}" type="datetimeFigureOut">
              <a:rPr lang="ko-KR" altLang="en-US" smtClean="0"/>
              <a:pPr/>
              <a:t>2020-07-31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B413E-765B-4876-941E-95ECB731E05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여러분들은 </a:t>
            </a:r>
            <a:r>
              <a:rPr lang="ko-KR" altLang="en-US" dirty="0" err="1" smtClean="0"/>
              <a:t>마크다운</a:t>
            </a:r>
            <a:r>
              <a:rPr lang="ko-KR" altLang="en-US" dirty="0" smtClean="0"/>
              <a:t> 에디터를 잘 이용하고 계신가요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당장 지금 여러분들은 프로젝트를 진행하면서 어떤 </a:t>
            </a:r>
            <a:r>
              <a:rPr lang="ko-KR" altLang="en-US" dirty="0" err="1" smtClean="0"/>
              <a:t>마크다운</a:t>
            </a:r>
            <a:r>
              <a:rPr lang="ko-KR" altLang="en-US" dirty="0" smtClean="0"/>
              <a:t> 에디터를 사용하고 계신가요</a:t>
            </a:r>
            <a:r>
              <a:rPr lang="en-US" altLang="ko-KR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552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저희도 지금 </a:t>
            </a:r>
            <a:r>
              <a:rPr lang="en-US" altLang="ko-KR" dirty="0" smtClean="0"/>
              <a:t>Notion </a:t>
            </a:r>
            <a:r>
              <a:rPr lang="ko-KR" altLang="en-US" dirty="0" smtClean="0"/>
              <a:t>이라는 </a:t>
            </a:r>
            <a:r>
              <a:rPr lang="ko-KR" altLang="en-US" dirty="0" err="1" smtClean="0"/>
              <a:t>마크다운</a:t>
            </a:r>
            <a:r>
              <a:rPr lang="ko-KR" altLang="en-US" dirty="0" smtClean="0"/>
              <a:t> 에디터를 이용하고 있지만 처음 사용해본 </a:t>
            </a:r>
            <a:r>
              <a:rPr lang="en-US" altLang="ko-KR" dirty="0" smtClean="0"/>
              <a:t>notion</a:t>
            </a:r>
            <a:r>
              <a:rPr lang="ko-KR" altLang="en-US" dirty="0" smtClean="0"/>
              <a:t>은 너무 진입장벽이 높아서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현재 팀프로젝트에서 효율적으로 활용되고 있다고 생각하지 않았습니다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003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B413E-765B-4876-941E-95ECB731E05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347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5A7B-6CBC-46CA-8E46-98A210445BEC}" type="datetimeFigureOut">
              <a:rPr lang="ko-KR" altLang="en-US" smtClean="0"/>
              <a:pPr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5A7B-6CBC-46CA-8E46-98A210445BEC}" type="datetimeFigureOut">
              <a:rPr lang="ko-KR" altLang="en-US" smtClean="0"/>
              <a:pPr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5A7B-6CBC-46CA-8E46-98A210445BEC}" type="datetimeFigureOut">
              <a:rPr lang="ko-KR" altLang="en-US" smtClean="0"/>
              <a:pPr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5A7B-6CBC-46CA-8E46-98A210445BEC}" type="datetimeFigureOut">
              <a:rPr lang="ko-KR" altLang="en-US" smtClean="0"/>
              <a:pPr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5A7B-6CBC-46CA-8E46-98A210445BEC}" type="datetimeFigureOut">
              <a:rPr lang="ko-KR" altLang="en-US" smtClean="0"/>
              <a:pPr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5A7B-6CBC-46CA-8E46-98A210445BEC}" type="datetimeFigureOut">
              <a:rPr lang="ko-KR" altLang="en-US" smtClean="0"/>
              <a:pPr/>
              <a:t>2020-07-31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5A7B-6CBC-46CA-8E46-98A210445BEC}" type="datetimeFigureOut">
              <a:rPr lang="ko-KR" altLang="en-US" smtClean="0"/>
              <a:pPr/>
              <a:t>2020-07-31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5A7B-6CBC-46CA-8E46-98A210445BEC}" type="datetimeFigureOut">
              <a:rPr lang="ko-KR" altLang="en-US" smtClean="0"/>
              <a:pPr/>
              <a:t>2020-07-31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5A7B-6CBC-46CA-8E46-98A210445BEC}" type="datetimeFigureOut">
              <a:rPr lang="ko-KR" altLang="en-US" smtClean="0"/>
              <a:pPr/>
              <a:t>2020-07-31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5A7B-6CBC-46CA-8E46-98A210445BEC}" type="datetimeFigureOut">
              <a:rPr lang="ko-KR" altLang="en-US" smtClean="0"/>
              <a:pPr/>
              <a:t>2020-07-31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E5A7B-6CBC-46CA-8E46-98A210445BEC}" type="datetimeFigureOut">
              <a:rPr lang="ko-KR" altLang="en-US" smtClean="0"/>
              <a:pPr/>
              <a:t>2020-07-31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E5A7B-6CBC-46CA-8E46-98A210445BEC}" type="datetimeFigureOut">
              <a:rPr lang="ko-KR" altLang="en-US" smtClean="0"/>
              <a:pPr/>
              <a:t>2020-07-31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05680-CB25-4079-8DEE-7BFCD1A924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55776" y="2891207"/>
            <a:ext cx="417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kern="0" dirty="0" smtClean="0">
                <a:ln>
                  <a:solidFill>
                    <a:sysClr val="window" lastClr="FFFFFF">
                      <a:lumMod val="8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kumimoji="0" lang="ko-KR" altLang="en-US" sz="4000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8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   소망이 노트</a:t>
            </a:r>
            <a:endParaRPr kumimoji="0" lang="en-US" altLang="ko-KR" sz="4000" b="1" i="0" u="none" strike="noStrike" kern="0" cap="none" spc="0" normalizeH="0" baseline="0" noProof="0" dirty="0" smtClean="0">
              <a:ln>
                <a:solidFill>
                  <a:sysClr val="window" lastClr="FFFFFF">
                    <a:lumMod val="8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9" name="꺾인 연결선 8"/>
          <p:cNvCxnSpPr/>
          <p:nvPr/>
        </p:nvCxnSpPr>
        <p:spPr>
          <a:xfrm>
            <a:off x="-2141" y="2708920"/>
            <a:ext cx="9144000" cy="864096"/>
          </a:xfrm>
          <a:prstGeom prst="bentConnector3">
            <a:avLst>
              <a:gd name="adj1" fmla="val 64067"/>
            </a:avLst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7524328" y="4005064"/>
            <a:ext cx="864096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kern="0" dirty="0" err="1" smtClean="0">
                <a:ln>
                  <a:solidFill>
                    <a:sysClr val="window" lastClr="FFFFFF">
                      <a:lumMod val="8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latin typeface="나눔바른고딕" pitchFamily="50" charset="-127"/>
                <a:ea typeface="나눔바른고딕" pitchFamily="50" charset="-127"/>
              </a:rPr>
              <a:t>최환석</a:t>
            </a:r>
            <a:endParaRPr kumimoji="0" lang="en-US" altLang="ko-KR" b="1" i="0" u="none" strike="noStrike" kern="0" cap="none" spc="0" normalizeH="0" baseline="0" noProof="0" dirty="0" smtClean="0">
              <a:ln>
                <a:solidFill>
                  <a:sysClr val="window" lastClr="FFFFFF">
                    <a:lumMod val="8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8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이영복</a:t>
            </a:r>
            <a:endParaRPr lang="en-US" altLang="ko-KR" b="1" kern="0" dirty="0">
              <a:ln>
                <a:solidFill>
                  <a:sysClr val="window" lastClr="FFFFFF">
                    <a:lumMod val="8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 err="1" smtClean="0">
                <a:ln>
                  <a:solidFill>
                    <a:sysClr val="window" lastClr="FFFFFF">
                      <a:lumMod val="8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김가람</a:t>
            </a:r>
            <a:endParaRPr lang="en-US" altLang="ko-KR" b="1" kern="0" dirty="0">
              <a:ln>
                <a:solidFill>
                  <a:sysClr val="window" lastClr="FFFFFF">
                    <a:lumMod val="8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8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김무성</a:t>
            </a:r>
            <a:endParaRPr lang="en-US" altLang="ko-KR" b="1" kern="0" dirty="0">
              <a:ln>
                <a:solidFill>
                  <a:sysClr val="window" lastClr="FFFFFF">
                    <a:lumMod val="8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0" cap="none" spc="0" normalizeH="0" baseline="0" noProof="0" dirty="0" smtClean="0">
                <a:ln>
                  <a:solidFill>
                    <a:sysClr val="window" lastClr="FFFFFF">
                      <a:lumMod val="8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황규진</a:t>
            </a:r>
            <a:endParaRPr lang="en-US" altLang="ko-KR" b="1" kern="0" dirty="0">
              <a:ln>
                <a:solidFill>
                  <a:sysClr val="window" lastClr="FFFFFF">
                    <a:lumMod val="8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675368" y="256414"/>
            <a:ext cx="324036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0" y="260648"/>
            <a:ext cx="9144000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27040" y="284000"/>
            <a:ext cx="273630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실제 화면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38100" y="313492"/>
            <a:ext cx="80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03.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6453336"/>
            <a:ext cx="9144000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66000" y="1341288"/>
            <a:ext cx="6012000" cy="46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297057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675368" y="256414"/>
            <a:ext cx="324036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0" y="260648"/>
            <a:ext cx="9144000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27040" y="284000"/>
            <a:ext cx="273630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실제 화면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38100" y="313492"/>
            <a:ext cx="80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03.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6453336"/>
            <a:ext cx="9144000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66000" y="1341288"/>
            <a:ext cx="6012000" cy="46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52585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675368" y="256414"/>
            <a:ext cx="324036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0" y="260648"/>
            <a:ext cx="9144000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12292" y="298748"/>
            <a:ext cx="273630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구현 계획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38100" y="313492"/>
            <a:ext cx="80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04.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6453336"/>
            <a:ext cx="9144000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958766" y="2419281"/>
            <a:ext cx="7416824" cy="1152128"/>
            <a:chOff x="971600" y="2439252"/>
            <a:chExt cx="7416824" cy="1152128"/>
          </a:xfrm>
        </p:grpSpPr>
        <p:sp>
          <p:nvSpPr>
            <p:cNvPr id="11" name="오각형 10"/>
            <p:cNvSpPr/>
            <p:nvPr/>
          </p:nvSpPr>
          <p:spPr>
            <a:xfrm>
              <a:off x="971600" y="2439252"/>
              <a:ext cx="1800200" cy="1152128"/>
            </a:xfrm>
            <a:prstGeom prst="homePlate">
              <a:avLst/>
            </a:prstGeom>
            <a:noFill/>
            <a:ln w="19050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갈매기형 수장 11"/>
            <p:cNvSpPr/>
            <p:nvPr/>
          </p:nvSpPr>
          <p:spPr>
            <a:xfrm>
              <a:off x="2411760" y="2439252"/>
              <a:ext cx="5976664" cy="1152128"/>
            </a:xfrm>
            <a:prstGeom prst="chevron">
              <a:avLst/>
            </a:prstGeom>
            <a:noFill/>
            <a:ln w="1270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93303" y="2859336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Security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75856" y="2861157"/>
              <a:ext cx="3934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4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  <a:lvl2pPr lvl="1"/>
            </a:lstStyle>
            <a:p>
              <a:r>
                <a:rPr lang="ko-KR" altLang="en-US" dirty="0" smtClean="0"/>
                <a:t>문서 및 데이터에 대한 권한 강화</a:t>
              </a:r>
              <a:endParaRPr lang="en-US" altLang="ko-KR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958766" y="3751012"/>
            <a:ext cx="7514393" cy="1176418"/>
            <a:chOff x="971600" y="3790974"/>
            <a:chExt cx="7514393" cy="1176418"/>
          </a:xfrm>
        </p:grpSpPr>
        <p:sp>
          <p:nvSpPr>
            <p:cNvPr id="13" name="오각형 12"/>
            <p:cNvSpPr/>
            <p:nvPr/>
          </p:nvSpPr>
          <p:spPr>
            <a:xfrm>
              <a:off x="971600" y="3790974"/>
              <a:ext cx="1800200" cy="1152128"/>
            </a:xfrm>
            <a:prstGeom prst="homePlate">
              <a:avLst/>
            </a:prstGeom>
            <a:noFill/>
            <a:ln w="19050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갈매기형 수장 13"/>
            <p:cNvSpPr/>
            <p:nvPr/>
          </p:nvSpPr>
          <p:spPr>
            <a:xfrm>
              <a:off x="2411760" y="3790974"/>
              <a:ext cx="5976664" cy="1152128"/>
            </a:xfrm>
            <a:prstGeom prst="chevron">
              <a:avLst/>
            </a:prstGeom>
            <a:noFill/>
            <a:ln w="1270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42008" y="4213149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Skill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45207" y="4013285"/>
              <a:ext cx="544078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4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  <a:lvl2pPr lvl="1"/>
            </a:lstStyle>
            <a:p>
              <a:pPr algn="l"/>
              <a:r>
                <a:rPr lang="ko-KR" altLang="en-US" dirty="0"/>
                <a:t>실시간 협업에 사용되는 </a:t>
              </a:r>
              <a:r>
                <a:rPr lang="en-US" altLang="ko-KR" dirty="0"/>
                <a:t>OT(Operational Transformation) </a:t>
              </a:r>
              <a:r>
                <a:rPr lang="ko-KR" altLang="en-US" dirty="0" smtClean="0"/>
                <a:t>구현</a:t>
              </a:r>
              <a:endParaRPr lang="en-US" altLang="ko-KR" dirty="0" smtClean="0"/>
            </a:p>
            <a:p>
              <a:pPr algn="l"/>
              <a:endParaRPr lang="en-US" altLang="ko-KR" dirty="0" smtClean="0"/>
            </a:p>
            <a:p>
              <a:pPr algn="l"/>
              <a:r>
                <a:rPr lang="ko-KR" altLang="en-US" dirty="0"/>
                <a:t>워크스페이스 공유 초대 </a:t>
              </a:r>
              <a:r>
                <a:rPr lang="ko-KR" altLang="en-US" dirty="0" smtClean="0"/>
                <a:t>될 때 </a:t>
              </a:r>
              <a:r>
                <a:rPr lang="ko-KR" altLang="en-US" dirty="0"/>
                <a:t>특정 매개체에 </a:t>
              </a:r>
              <a:r>
                <a:rPr lang="ko-KR" altLang="en-US" dirty="0" err="1"/>
                <a:t>알림메시지</a:t>
              </a:r>
              <a:r>
                <a:rPr lang="ko-KR" altLang="en-US" dirty="0"/>
                <a:t> 전달</a:t>
              </a:r>
              <a:endParaRPr lang="en-US" altLang="ko-KR" dirty="0"/>
            </a:p>
            <a:p>
              <a:pPr algn="l"/>
              <a:endParaRPr lang="en-US" altLang="ko-KR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958766" y="1087550"/>
            <a:ext cx="7416824" cy="1152128"/>
            <a:chOff x="971600" y="1087530"/>
            <a:chExt cx="7416824" cy="1152128"/>
          </a:xfrm>
        </p:grpSpPr>
        <p:sp>
          <p:nvSpPr>
            <p:cNvPr id="9" name="오각형 8"/>
            <p:cNvSpPr/>
            <p:nvPr/>
          </p:nvSpPr>
          <p:spPr>
            <a:xfrm>
              <a:off x="971600" y="1087530"/>
              <a:ext cx="1800200" cy="1152128"/>
            </a:xfrm>
            <a:prstGeom prst="homePlate">
              <a:avLst/>
            </a:prstGeom>
            <a:noFill/>
            <a:ln w="19050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갈매기형 수장 9"/>
            <p:cNvSpPr/>
            <p:nvPr/>
          </p:nvSpPr>
          <p:spPr>
            <a:xfrm>
              <a:off x="2411760" y="1087530"/>
              <a:ext cx="5976664" cy="1152128"/>
            </a:xfrm>
            <a:prstGeom prst="chevron">
              <a:avLst/>
            </a:prstGeom>
            <a:noFill/>
            <a:ln w="1270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98982" y="1401984"/>
              <a:ext cx="14847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User Interface</a:t>
              </a:r>
            </a:p>
            <a:p>
              <a:pPr algn="ctr"/>
              <a:r>
                <a:rPr lang="en-US" altLang="ko-KR" sz="14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(UI)</a:t>
              </a:r>
              <a:endPara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45207" y="1294262"/>
              <a:ext cx="509061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4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  <a:lvl2pPr lvl="1"/>
            </a:lstStyle>
            <a:p>
              <a:pPr algn="l"/>
              <a:r>
                <a:rPr lang="ko-KR" altLang="en-US" dirty="0" smtClean="0"/>
                <a:t>접근성이 높은 에디터를 구현하기위해 </a:t>
              </a:r>
              <a:r>
                <a:rPr lang="ko-KR" altLang="en-US" dirty="0" err="1"/>
                <a:t>원버튼</a:t>
              </a:r>
              <a:r>
                <a:rPr lang="ko-KR" altLang="en-US" dirty="0"/>
                <a:t> 방식의 기능 </a:t>
              </a:r>
              <a:r>
                <a:rPr lang="ko-KR" altLang="en-US" dirty="0" smtClean="0"/>
                <a:t>구현</a:t>
              </a:r>
              <a:endParaRPr lang="en-US" altLang="ko-KR" dirty="0" smtClean="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en-US" altLang="ko-KR" dirty="0" smtClean="0"/>
            </a:p>
            <a:p>
              <a:pPr algn="l"/>
              <a:r>
                <a:rPr lang="ko-KR" altLang="en-US" dirty="0" smtClean="0"/>
                <a:t>사용 중 기능을 </a:t>
              </a:r>
              <a:r>
                <a:rPr lang="ko-KR" altLang="en-US" dirty="0"/>
                <a:t>모를 때 </a:t>
              </a:r>
              <a:r>
                <a:rPr lang="ko-KR" altLang="en-US" dirty="0" smtClean="0"/>
                <a:t>내부적으로 </a:t>
              </a:r>
              <a:r>
                <a:rPr lang="ko-KR" altLang="en-US" dirty="0"/>
                <a:t>알 수 있는 도움말 </a:t>
              </a:r>
              <a:r>
                <a:rPr lang="ko-KR" altLang="en-US" dirty="0" smtClean="0"/>
                <a:t>제공</a:t>
              </a:r>
              <a:endParaRPr lang="en-US" altLang="ko-KR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34853" y="5107034"/>
            <a:ext cx="7440737" cy="1152128"/>
            <a:chOff x="947687" y="5107014"/>
            <a:chExt cx="7440737" cy="1152128"/>
          </a:xfrm>
        </p:grpSpPr>
        <p:sp>
          <p:nvSpPr>
            <p:cNvPr id="26" name="오각형 25"/>
            <p:cNvSpPr/>
            <p:nvPr/>
          </p:nvSpPr>
          <p:spPr>
            <a:xfrm>
              <a:off x="971600" y="5107014"/>
              <a:ext cx="1800200" cy="1152128"/>
            </a:xfrm>
            <a:prstGeom prst="homePlate">
              <a:avLst/>
            </a:prstGeom>
            <a:noFill/>
            <a:ln w="19050">
              <a:solidFill>
                <a:srgbClr val="201A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갈매기형 수장 26"/>
            <p:cNvSpPr/>
            <p:nvPr/>
          </p:nvSpPr>
          <p:spPr>
            <a:xfrm>
              <a:off x="2411760" y="5107014"/>
              <a:ext cx="5976664" cy="1152128"/>
            </a:xfrm>
            <a:prstGeom prst="chevron">
              <a:avLst/>
            </a:prstGeom>
            <a:noFill/>
            <a:ln w="12700">
              <a:solidFill>
                <a:srgbClr val="715A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47687" y="5529189"/>
              <a:ext cx="1484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rPr>
                <a:t>ETC</a:t>
              </a:r>
              <a:endParaRPr lang="en-US" altLang="ko-KR" sz="1400" dirty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066457" y="5448754"/>
              <a:ext cx="4667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4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  <a:lvl2pPr lvl="1"/>
            </a:lstStyle>
            <a:p>
              <a:pPr algn="l"/>
              <a:r>
                <a:rPr lang="ko-KR" altLang="en-US" dirty="0"/>
                <a:t>팀원 모두 </a:t>
              </a:r>
              <a:r>
                <a:rPr lang="ko-KR" altLang="en-US" dirty="0" err="1"/>
                <a:t>백엔드</a:t>
              </a:r>
              <a:r>
                <a:rPr lang="ko-KR" altLang="en-US" dirty="0"/>
                <a:t> 개발자로 지원했을 때 </a:t>
              </a:r>
              <a:r>
                <a:rPr lang="ko-KR" altLang="en-US" dirty="0" err="1"/>
                <a:t>면접관이</a:t>
              </a:r>
              <a:r>
                <a:rPr lang="ko-KR" altLang="en-US" dirty="0"/>
                <a:t> 끄덕일 수 있을 만큼의 역량 배양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7659125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상품 Q&amp;A - 다샵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2" t="29091" r="28478" b="27272"/>
          <a:stretch/>
        </p:blipFill>
        <p:spPr bwMode="auto">
          <a:xfrm>
            <a:off x="1403648" y="2276872"/>
            <a:ext cx="6336704" cy="240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한쪽 모서리가 둥근 사각형 4"/>
          <p:cNvSpPr/>
          <p:nvPr/>
        </p:nvSpPr>
        <p:spPr>
          <a:xfrm>
            <a:off x="675368" y="256414"/>
            <a:ext cx="324036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/>
          <p:nvPr/>
        </p:nvCxnSpPr>
        <p:spPr>
          <a:xfrm>
            <a:off x="0" y="260648"/>
            <a:ext cx="9144000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912292" y="298748"/>
            <a:ext cx="273630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질의응답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8100" y="313492"/>
            <a:ext cx="80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05.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453336"/>
            <a:ext cx="9144000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848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15816" y="3068960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Thank  you</a:t>
            </a:r>
          </a:p>
        </p:txBody>
      </p:sp>
      <p:cxnSp>
        <p:nvCxnSpPr>
          <p:cNvPr id="13" name="꺾인 연결선 12"/>
          <p:cNvCxnSpPr/>
          <p:nvPr/>
        </p:nvCxnSpPr>
        <p:spPr>
          <a:xfrm>
            <a:off x="0" y="3077655"/>
            <a:ext cx="9144000" cy="683009"/>
          </a:xfrm>
          <a:prstGeom prst="bentConnector3">
            <a:avLst>
              <a:gd name="adj1" fmla="val 52838"/>
            </a:avLst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586539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675368" y="256414"/>
            <a:ext cx="324036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0" y="260648"/>
            <a:ext cx="9144000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12292" y="298748"/>
            <a:ext cx="273630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화면 설계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38100" y="313492"/>
            <a:ext cx="80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02.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6453336"/>
            <a:ext cx="9144000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7" y="1484784"/>
            <a:ext cx="6555969" cy="40220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직사각형 3"/>
          <p:cNvSpPr/>
          <p:nvPr/>
        </p:nvSpPr>
        <p:spPr>
          <a:xfrm>
            <a:off x="3097456" y="5790455"/>
            <a:ext cx="3168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spc="-113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( 1 / 1 )</a:t>
            </a:r>
            <a:endParaRPr lang="en-US" altLang="ko-KR" sz="2000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585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987824" y="1340768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Index   </a:t>
            </a:r>
            <a:r>
              <a:rPr lang="ko-KR" altLang="en-US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목차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2" name="꺾인 연결선 31"/>
          <p:cNvCxnSpPr/>
          <p:nvPr/>
        </p:nvCxnSpPr>
        <p:spPr>
          <a:xfrm>
            <a:off x="0" y="1340768"/>
            <a:ext cx="9396536" cy="504056"/>
          </a:xfrm>
          <a:prstGeom prst="bentConnector3">
            <a:avLst>
              <a:gd name="adj1" fmla="val 47711"/>
            </a:avLst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0" name="한쪽 모서리가 둥근 사각형 19"/>
          <p:cNvSpPr/>
          <p:nvPr/>
        </p:nvSpPr>
        <p:spPr>
          <a:xfrm>
            <a:off x="4477278" y="2123936"/>
            <a:ext cx="2839048" cy="576064"/>
          </a:xfrm>
          <a:prstGeom prst="round1Rect">
            <a:avLst/>
          </a:prstGeom>
          <a:solidFill>
            <a:schemeClr val="bg1"/>
          </a:solidFill>
          <a:ln w="3175">
            <a:solidFill>
              <a:srgbClr val="F3DD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3" name="TextBox 22"/>
          <p:cNvSpPr txBox="1"/>
          <p:nvPr/>
        </p:nvSpPr>
        <p:spPr>
          <a:xfrm>
            <a:off x="4527942" y="2227837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  <a:endParaRPr lang="en-US" altLang="ko-KR" sz="20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75856" y="2238874"/>
            <a:ext cx="17804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01. </a:t>
            </a:r>
            <a:endParaRPr lang="ko-KR" altLang="en-US" sz="2000" b="1" dirty="0" smtClean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한쪽 모서리가 둥근 사각형 32"/>
          <p:cNvSpPr/>
          <p:nvPr/>
        </p:nvSpPr>
        <p:spPr>
          <a:xfrm>
            <a:off x="4477278" y="3136508"/>
            <a:ext cx="2839048" cy="576064"/>
          </a:xfrm>
          <a:prstGeom prst="round1Rect">
            <a:avLst/>
          </a:prstGeom>
          <a:solidFill>
            <a:schemeClr val="bg1"/>
          </a:solidFill>
          <a:ln w="3175">
            <a:solidFill>
              <a:srgbClr val="F3DD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45872" y="3249466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구현</a:t>
            </a:r>
            <a:endParaRPr lang="en-US" altLang="ko-KR" sz="20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193970" y="3191747"/>
            <a:ext cx="19442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02. </a:t>
            </a:r>
            <a:endParaRPr lang="ko-KR" altLang="en-US" sz="2000" b="1" dirty="0" smtClean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7" name="한쪽 모서리가 둥근 사각형 36"/>
          <p:cNvSpPr/>
          <p:nvPr/>
        </p:nvSpPr>
        <p:spPr>
          <a:xfrm>
            <a:off x="4477278" y="4144620"/>
            <a:ext cx="2839048" cy="576064"/>
          </a:xfrm>
          <a:prstGeom prst="round1Rect">
            <a:avLst/>
          </a:prstGeom>
          <a:solidFill>
            <a:schemeClr val="bg1"/>
          </a:solidFill>
          <a:ln w="3175">
            <a:solidFill>
              <a:srgbClr val="F3DD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5872" y="4257578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실제 화면</a:t>
            </a:r>
            <a:endParaRPr lang="en-US" altLang="ko-KR" sz="20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22976" y="4204319"/>
            <a:ext cx="18919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03. </a:t>
            </a:r>
          </a:p>
        </p:txBody>
      </p:sp>
      <p:cxnSp>
        <p:nvCxnSpPr>
          <p:cNvPr id="49" name="직선 연결선 48"/>
          <p:cNvCxnSpPr/>
          <p:nvPr/>
        </p:nvCxnSpPr>
        <p:spPr>
          <a:xfrm flipH="1">
            <a:off x="4477278" y="1844824"/>
            <a:ext cx="4784" cy="37677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한쪽 모서리가 둥근 사각형 16"/>
          <p:cNvSpPr/>
          <p:nvPr/>
        </p:nvSpPr>
        <p:spPr>
          <a:xfrm>
            <a:off x="4477278" y="5140378"/>
            <a:ext cx="2839048" cy="576064"/>
          </a:xfrm>
          <a:prstGeom prst="round1Rect">
            <a:avLst/>
          </a:prstGeom>
          <a:solidFill>
            <a:schemeClr val="bg1"/>
          </a:solidFill>
          <a:ln w="3175">
            <a:solidFill>
              <a:srgbClr val="F3DD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45872" y="5253336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구현 계획</a:t>
            </a:r>
            <a:endParaRPr lang="en-US" altLang="ko-KR" sz="20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22976" y="5200077"/>
            <a:ext cx="18919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03. </a:t>
            </a:r>
          </a:p>
        </p:txBody>
      </p:sp>
    </p:spTree>
    <p:extLst>
      <p:ext uri="{BB962C8B-B14F-4D97-AF65-F5344CB8AC3E}">
        <p14:creationId xmlns:p14="http://schemas.microsoft.com/office/powerpoint/2010/main" val="356619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675368" y="256414"/>
            <a:ext cx="324036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0" y="260648"/>
            <a:ext cx="9144000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12292" y="298748"/>
            <a:ext cx="273630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38100" y="313492"/>
            <a:ext cx="80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01.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6453336"/>
            <a:ext cx="9144000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84000"/>
          </a:blip>
          <a:stretch>
            <a:fillRect/>
          </a:stretch>
        </p:blipFill>
        <p:spPr>
          <a:xfrm rot="206336">
            <a:off x="2548786" y="2055739"/>
            <a:ext cx="3785183" cy="346440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475" y="2038804"/>
            <a:ext cx="3785183" cy="3464405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627784" y="3284453"/>
            <a:ext cx="34372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spc="-113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“</a:t>
            </a:r>
            <a:r>
              <a:rPr lang="ko-KR" altLang="en-US" sz="2000" spc="-113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여러분들은 </a:t>
            </a:r>
            <a:r>
              <a:rPr lang="en-US" altLang="ko-KR" sz="2000" spc="-113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Markdown </a:t>
            </a:r>
            <a:r>
              <a:rPr lang="ko-KR" altLang="en-US" sz="2000" spc="-113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에디터를</a:t>
            </a:r>
            <a:endParaRPr lang="en-US" altLang="ko-KR" sz="2000" spc="-113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/>
            <a:r>
              <a:rPr lang="ko-KR" altLang="en-US" sz="2000" spc="-113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잘 사용하고 계신가요</a:t>
            </a:r>
            <a:r>
              <a:rPr lang="en-US" altLang="ko-KR" sz="2000" spc="-113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?”</a:t>
            </a:r>
            <a:endParaRPr lang="en-US" altLang="ko-KR" sz="2000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73181">
            <a:off x="6761465" y="3127467"/>
            <a:ext cx="1228058" cy="152683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56734">
            <a:off x="1582383" y="4223291"/>
            <a:ext cx="613252" cy="76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369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675368" y="256414"/>
            <a:ext cx="324036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0" y="260648"/>
            <a:ext cx="9144000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12292" y="298748"/>
            <a:ext cx="273630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38100" y="313492"/>
            <a:ext cx="80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01.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6453336"/>
            <a:ext cx="9144000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84000"/>
          </a:blip>
          <a:stretch>
            <a:fillRect/>
          </a:stretch>
        </p:blipFill>
        <p:spPr>
          <a:xfrm rot="206336">
            <a:off x="2548786" y="2055739"/>
            <a:ext cx="3785183" cy="346440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475" y="2038804"/>
            <a:ext cx="3785183" cy="3464405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139097" y="3284984"/>
            <a:ext cx="2604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spc="-113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“</a:t>
            </a:r>
            <a:r>
              <a:rPr lang="ko-KR" altLang="en-US" sz="28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정말 </a:t>
            </a:r>
            <a:r>
              <a:rPr lang="ko-KR" altLang="en-US" sz="2800" spc="-113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그런가요</a:t>
            </a:r>
            <a:r>
              <a:rPr lang="en-US" altLang="ko-KR" sz="2800" spc="-113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?”</a:t>
            </a:r>
            <a:endParaRPr lang="en-US" altLang="ko-KR" sz="2400" spc="-113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73181">
            <a:off x="6761465" y="3127467"/>
            <a:ext cx="1228058" cy="152683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56734">
            <a:off x="1582383" y="4223291"/>
            <a:ext cx="613252" cy="76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044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675368" y="256414"/>
            <a:ext cx="324036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0" y="260648"/>
            <a:ext cx="9144000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12292" y="298748"/>
            <a:ext cx="273630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개요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38100" y="313492"/>
            <a:ext cx="80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01.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6453336"/>
            <a:ext cx="9144000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6" descr="Notion - 리브레 위키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935596" y="2225038"/>
            <a:ext cx="7272808" cy="2932154"/>
            <a:chOff x="935596" y="2708920"/>
            <a:chExt cx="7272808" cy="2644122"/>
          </a:xfrm>
        </p:grpSpPr>
        <p:pic>
          <p:nvPicPr>
            <p:cNvPr id="3084" name="Picture 12" descr="시소 2 3D 모델 $29 - .c4d .ma .max .obj .fbx .3ds - Free3D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215" b="29056"/>
            <a:stretch/>
          </p:blipFill>
          <p:spPr bwMode="auto">
            <a:xfrm>
              <a:off x="935596" y="3665142"/>
              <a:ext cx="7272808" cy="1687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md 파일 에디터 Typora 사용법 : 네이버 블로그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6992" y="2708920"/>
              <a:ext cx="1296144" cy="1480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ownload Notion - Notes, tasks, wikis for Android Free, Notion ...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600" b="90000" l="9929" r="89716">
                          <a14:foregroundMark x1="63121" y1="33800" x2="63121" y2="33800"/>
                          <a14:foregroundMark x1="54610" y1="29800" x2="54610" y2="29800"/>
                          <a14:foregroundMark x1="46454" y1="8600" x2="46454" y2="8600"/>
                          <a14:foregroundMark x1="57092" y1="42800" x2="57092" y2="42800"/>
                          <a14:foregroundMark x1="48582" y1="12000" x2="48582" y2="1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887"/>
            <a:stretch/>
          </p:blipFill>
          <p:spPr bwMode="auto">
            <a:xfrm>
              <a:off x="6102576" y="3350405"/>
              <a:ext cx="1565768" cy="1474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43870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675368" y="256414"/>
            <a:ext cx="324036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0" y="260648"/>
            <a:ext cx="9144000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12292" y="298748"/>
            <a:ext cx="273630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구현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38100" y="313492"/>
            <a:ext cx="80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02.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6453336"/>
            <a:ext cx="9144000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각형 9"/>
          <p:cNvSpPr/>
          <p:nvPr/>
        </p:nvSpPr>
        <p:spPr>
          <a:xfrm>
            <a:off x="853070" y="1772816"/>
            <a:ext cx="2160240" cy="1152128"/>
          </a:xfrm>
          <a:prstGeom prst="homePlate">
            <a:avLst/>
          </a:prstGeom>
          <a:noFill/>
          <a:ln w="19050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갈매기형 수장 10"/>
          <p:cNvSpPr/>
          <p:nvPr/>
        </p:nvSpPr>
        <p:spPr>
          <a:xfrm>
            <a:off x="2653270" y="1772816"/>
            <a:ext cx="5688632" cy="1152128"/>
          </a:xfrm>
          <a:prstGeom prst="chevron">
            <a:avLst/>
          </a:prstGeom>
          <a:noFill/>
          <a:ln w="12700">
            <a:solidFill>
              <a:srgbClr val="715A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오각형 11"/>
          <p:cNvSpPr/>
          <p:nvPr/>
        </p:nvSpPr>
        <p:spPr>
          <a:xfrm>
            <a:off x="853070" y="3124538"/>
            <a:ext cx="2160240" cy="1152128"/>
          </a:xfrm>
          <a:prstGeom prst="homePlate">
            <a:avLst/>
          </a:prstGeom>
          <a:noFill/>
          <a:ln w="19050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갈매기형 수장 12"/>
          <p:cNvSpPr/>
          <p:nvPr/>
        </p:nvSpPr>
        <p:spPr>
          <a:xfrm>
            <a:off x="2653270" y="3124538"/>
            <a:ext cx="5688632" cy="1152128"/>
          </a:xfrm>
          <a:prstGeom prst="chevron">
            <a:avLst/>
          </a:prstGeom>
          <a:noFill/>
          <a:ln w="12700">
            <a:solidFill>
              <a:srgbClr val="715A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오각형 13"/>
          <p:cNvSpPr/>
          <p:nvPr/>
        </p:nvSpPr>
        <p:spPr>
          <a:xfrm>
            <a:off x="853070" y="4476260"/>
            <a:ext cx="2160240" cy="1152128"/>
          </a:xfrm>
          <a:prstGeom prst="homePlate">
            <a:avLst/>
          </a:prstGeom>
          <a:noFill/>
          <a:ln w="19050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갈매기형 수장 14"/>
          <p:cNvSpPr/>
          <p:nvPr/>
        </p:nvSpPr>
        <p:spPr>
          <a:xfrm>
            <a:off x="2653270" y="4476260"/>
            <a:ext cx="5688632" cy="1152128"/>
          </a:xfrm>
          <a:prstGeom prst="chevron">
            <a:avLst/>
          </a:prstGeom>
          <a:noFill/>
          <a:ln w="12700">
            <a:solidFill>
              <a:srgbClr val="715A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9094" y="2108820"/>
            <a:ext cx="1484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User Interface</a:t>
            </a:r>
          </a:p>
          <a:p>
            <a:pPr algn="ctr"/>
            <a:r>
              <a:rPr lang="en-US" altLang="ko-KR" sz="14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(UI)</a:t>
            </a:r>
            <a:endParaRPr lang="en-US" altLang="ko-KR" sz="1400" dirty="0">
              <a:ln>
                <a:solidFill>
                  <a:prstClr val="black">
                    <a:alpha val="30000"/>
                  </a:prstClr>
                </a:solidFill>
              </a:ln>
              <a:solidFill>
                <a:srgbClr val="27212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69094" y="3524213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Security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69094" y="4898435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rPr>
              <a:t>Skill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45358" y="3438992"/>
            <a:ext cx="3934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defRPr>
            </a:lvl1pPr>
            <a:lvl2pPr lvl="1"/>
          </a:lstStyle>
          <a:p>
            <a:r>
              <a:rPr lang="ko-KR" altLang="en-US" dirty="0" smtClean="0"/>
              <a:t> 어떤 </a:t>
            </a:r>
            <a:r>
              <a:rPr lang="ko-KR" altLang="en-US" dirty="0"/>
              <a:t>조보다 어쩌면</a:t>
            </a:r>
            <a:r>
              <a:rPr lang="en-US" altLang="ko-KR" dirty="0"/>
              <a:t>.. </a:t>
            </a:r>
            <a:r>
              <a:rPr lang="ko-KR" altLang="en-US" dirty="0"/>
              <a:t>전국 </a:t>
            </a:r>
            <a:r>
              <a:rPr lang="ko-KR" altLang="en-US" dirty="0" err="1"/>
              <a:t>최고일수도</a:t>
            </a:r>
            <a:r>
              <a:rPr lang="en-US" altLang="ko-KR" dirty="0"/>
              <a:t>..? </a:t>
            </a:r>
            <a:r>
              <a:rPr lang="ko-KR" altLang="en-US" dirty="0"/>
              <a:t>사용자의 편의와 보안에 최대한 </a:t>
            </a:r>
            <a:r>
              <a:rPr lang="ko-KR" altLang="en-US" dirty="0" err="1"/>
              <a:t>신경씀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3445358" y="4766657"/>
            <a:ext cx="424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defRPr>
            </a:lvl1pPr>
            <a:lvl2pPr lvl="1"/>
          </a:lstStyle>
          <a:p>
            <a:r>
              <a:rPr lang="ko-KR" altLang="en-US" dirty="0" err="1"/>
              <a:t>마크다운</a:t>
            </a:r>
            <a:r>
              <a:rPr lang="ko-KR" altLang="en-US" dirty="0"/>
              <a:t> 에디터를 </a:t>
            </a:r>
            <a:r>
              <a:rPr lang="en-US" altLang="ko-KR" dirty="0"/>
              <a:t>‘</a:t>
            </a:r>
            <a:r>
              <a:rPr lang="ko-KR" altLang="en-US" dirty="0"/>
              <a:t>직접</a:t>
            </a:r>
            <a:r>
              <a:rPr lang="en-US" altLang="ko-KR" dirty="0"/>
              <a:t>’ </a:t>
            </a:r>
            <a:r>
              <a:rPr lang="ko-KR" altLang="en-US" dirty="0"/>
              <a:t>만들어 </a:t>
            </a:r>
            <a:r>
              <a:rPr lang="ko-KR" altLang="en-US" dirty="0" smtClean="0"/>
              <a:t>기본 기술뿐만 아니라 </a:t>
            </a:r>
            <a:r>
              <a:rPr lang="en-US" altLang="ko-KR" dirty="0" smtClean="0"/>
              <a:t> </a:t>
            </a:r>
            <a:r>
              <a:rPr lang="ko-KR" altLang="en-US" dirty="0" err="1"/>
              <a:t>이모지</a:t>
            </a:r>
            <a:r>
              <a:rPr lang="en-US" altLang="ko-KR" dirty="0"/>
              <a:t>, </a:t>
            </a:r>
            <a:r>
              <a:rPr lang="ko-KR" altLang="en-US" dirty="0"/>
              <a:t>유튜브 영상 첨부</a:t>
            </a:r>
            <a:r>
              <a:rPr lang="en-US" altLang="ko-KR" dirty="0"/>
              <a:t> </a:t>
            </a:r>
            <a:r>
              <a:rPr lang="ko-KR" altLang="en-US" dirty="0"/>
              <a:t>등 사용자에게 다양한 경험 제공</a:t>
            </a:r>
            <a:endParaRPr lang="en-US" altLang="ko-KR" dirty="0"/>
          </a:p>
        </p:txBody>
      </p:sp>
      <p:sp>
        <p:nvSpPr>
          <p:cNvPr id="28" name="TextBox 27"/>
          <p:cNvSpPr txBox="1"/>
          <p:nvPr/>
        </p:nvSpPr>
        <p:spPr>
          <a:xfrm>
            <a:off x="3445358" y="2087270"/>
            <a:ext cx="3934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>
                <a:ln>
                  <a:solidFill>
                    <a:prstClr val="black">
                      <a:alpha val="30000"/>
                    </a:prstClr>
                  </a:solidFill>
                </a:ln>
                <a:solidFill>
                  <a:srgbClr val="272123"/>
                </a:solidFill>
                <a:latin typeface="나눔바른고딕" pitchFamily="50" charset="-127"/>
                <a:ea typeface="나눔바른고딕" pitchFamily="50" charset="-127"/>
              </a:defRPr>
            </a:lvl1pPr>
            <a:lvl2pPr lvl="1"/>
          </a:lstStyle>
          <a:p>
            <a:r>
              <a:rPr lang="en-US" altLang="ko-KR" dirty="0" smtClean="0"/>
              <a:t>[</a:t>
            </a:r>
            <a:r>
              <a:rPr lang="ko-KR" altLang="en-US" dirty="0" smtClean="0"/>
              <a:t>로그인 전</a:t>
            </a:r>
            <a:r>
              <a:rPr lang="en-US" altLang="ko-KR" dirty="0" smtClean="0"/>
              <a:t>] local </a:t>
            </a:r>
            <a:r>
              <a:rPr lang="ko-KR" altLang="en-US" dirty="0" smtClean="0"/>
              <a:t>환경에서 최적화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로그인</a:t>
            </a:r>
            <a:r>
              <a:rPr lang="en-US" altLang="ko-KR" dirty="0"/>
              <a:t> </a:t>
            </a:r>
            <a:r>
              <a:rPr lang="ko-KR" altLang="en-US" dirty="0" smtClean="0"/>
              <a:t>후</a:t>
            </a:r>
            <a:r>
              <a:rPr lang="en-US" altLang="ko-KR" dirty="0" smtClean="0"/>
              <a:t>] </a:t>
            </a:r>
            <a:r>
              <a:rPr lang="ko-KR" altLang="en-US" dirty="0" smtClean="0"/>
              <a:t>그룹 공유 환경 최적화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17570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675368" y="256414"/>
            <a:ext cx="324036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0" y="260648"/>
            <a:ext cx="9144000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12292" y="298748"/>
            <a:ext cx="273630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구현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38100" y="313492"/>
            <a:ext cx="80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02.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6453336"/>
            <a:ext cx="9144000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792"/>
            <a:ext cx="8593253" cy="41764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789898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675368" y="256414"/>
            <a:ext cx="324036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0" y="260648"/>
            <a:ext cx="9144000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27396" y="282836"/>
            <a:ext cx="273630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실제 화면</a:t>
            </a:r>
            <a:endParaRPr lang="en-US" altLang="ko-KR" sz="28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38100" y="313492"/>
            <a:ext cx="80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03.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6453336"/>
            <a:ext cx="9144000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81" y="1341288"/>
            <a:ext cx="6011438" cy="46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40087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/>
          <p:cNvSpPr/>
          <p:nvPr/>
        </p:nvSpPr>
        <p:spPr>
          <a:xfrm>
            <a:off x="675368" y="256414"/>
            <a:ext cx="3240360" cy="576064"/>
          </a:xfrm>
          <a:prstGeom prst="round1Rect">
            <a:avLst/>
          </a:prstGeom>
          <a:solidFill>
            <a:srgbClr val="201A02"/>
          </a:solidFill>
          <a:ln w="3175">
            <a:solidFill>
              <a:srgbClr val="201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>
            <a:off x="0" y="260648"/>
            <a:ext cx="9144000" cy="576064"/>
          </a:xfrm>
          <a:prstGeom prst="bentConnector3">
            <a:avLst>
              <a:gd name="adj1" fmla="val 7361"/>
            </a:avLst>
          </a:prstGeom>
          <a:noFill/>
          <a:ln w="9525" cap="flat" cmpd="sng" algn="ctr">
            <a:solidFill>
              <a:srgbClr val="201A02"/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27040" y="282770"/>
            <a:ext cx="273630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실제 화면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38100" y="313492"/>
            <a:ext cx="80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rgbClr val="201A02"/>
                </a:solidFill>
                <a:latin typeface="나눔바른고딕" pitchFamily="50" charset="-127"/>
                <a:ea typeface="나눔바른고딕" pitchFamily="50" charset="-127"/>
              </a:rPr>
              <a:t>03.</a:t>
            </a:r>
            <a:endParaRPr lang="en-US" altLang="ko-KR" sz="2800" b="1" dirty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srgbClr val="201A0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6453336"/>
            <a:ext cx="9144000" cy="0"/>
          </a:xfrm>
          <a:prstGeom prst="line">
            <a:avLst/>
          </a:prstGeom>
          <a:ln>
            <a:solidFill>
              <a:srgbClr val="201A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66000" y="1341288"/>
            <a:ext cx="6012000" cy="46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67353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246</Words>
  <Application>Microsoft Office PowerPoint</Application>
  <PresentationFormat>화면 슬라이드 쇼(4:3)</PresentationFormat>
  <Paragraphs>72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Arial</vt:lpstr>
      <vt:lpstr>나눔바른고딕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안가영</dc:creator>
  <cp:lastModifiedBy>multicampus</cp:lastModifiedBy>
  <cp:revision>80</cp:revision>
  <dcterms:created xsi:type="dcterms:W3CDTF">2014-09-17T01:03:06Z</dcterms:created>
  <dcterms:modified xsi:type="dcterms:W3CDTF">2020-07-31T05:48:30Z</dcterms:modified>
</cp:coreProperties>
</file>